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>
        <p:scale>
          <a:sx n="150" d="100"/>
          <a:sy n="150" d="100"/>
        </p:scale>
        <p:origin x="-2620" y="-1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D725-32B6-41D4-8CD9-136A32474812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8EF5-0F61-4733-B657-453B4B2F68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7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D725-32B6-41D4-8CD9-136A32474812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8EF5-0F61-4733-B657-453B4B2F68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03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D725-32B6-41D4-8CD9-136A32474812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8EF5-0F61-4733-B657-453B4B2F68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316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D725-32B6-41D4-8CD9-136A32474812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8EF5-0F61-4733-B657-453B4B2F68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188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D725-32B6-41D4-8CD9-136A32474812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8EF5-0F61-4733-B657-453B4B2F68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56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D725-32B6-41D4-8CD9-136A32474812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8EF5-0F61-4733-B657-453B4B2F68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903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D725-32B6-41D4-8CD9-136A32474812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8EF5-0F61-4733-B657-453B4B2F68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337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D725-32B6-41D4-8CD9-136A32474812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8EF5-0F61-4733-B657-453B4B2F68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67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D725-32B6-41D4-8CD9-136A32474812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8EF5-0F61-4733-B657-453B4B2F68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294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D725-32B6-41D4-8CD9-136A32474812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8EF5-0F61-4733-B657-453B4B2F68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42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D725-32B6-41D4-8CD9-136A32474812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8EF5-0F61-4733-B657-453B4B2F68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65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FD725-32B6-41D4-8CD9-136A32474812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38EF5-0F61-4733-B657-453B4B2F68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32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.png"/><Relationship Id="rId21" Type="http://schemas.openxmlformats.org/officeDocument/2006/relationships/image" Target="../media/image11.png"/><Relationship Id="rId42" Type="http://schemas.microsoft.com/office/2007/relationships/hdphoto" Target="../media/hdphoto17.wdp"/><Relationship Id="rId47" Type="http://schemas.openxmlformats.org/officeDocument/2006/relationships/image" Target="../media/image27.png"/><Relationship Id="rId63" Type="http://schemas.openxmlformats.org/officeDocument/2006/relationships/image" Target="../media/image35.png"/><Relationship Id="rId68" Type="http://schemas.microsoft.com/office/2007/relationships/hdphoto" Target="../media/hdphoto30.wdp"/><Relationship Id="rId84" Type="http://schemas.microsoft.com/office/2007/relationships/hdphoto" Target="../media/hdphoto38.wdp"/><Relationship Id="rId89" Type="http://schemas.openxmlformats.org/officeDocument/2006/relationships/image" Target="../media/image49.png"/><Relationship Id="rId16" Type="http://schemas.openxmlformats.org/officeDocument/2006/relationships/image" Target="../media/image8.png"/><Relationship Id="rId107" Type="http://schemas.openxmlformats.org/officeDocument/2006/relationships/image" Target="../media/image67.png"/><Relationship Id="rId11" Type="http://schemas.microsoft.com/office/2007/relationships/hdphoto" Target="../media/hdphoto5.wdp"/><Relationship Id="rId32" Type="http://schemas.openxmlformats.org/officeDocument/2006/relationships/image" Target="../media/image19.png"/><Relationship Id="rId37" Type="http://schemas.microsoft.com/office/2007/relationships/hdphoto" Target="../media/hdphoto15.wdp"/><Relationship Id="rId53" Type="http://schemas.openxmlformats.org/officeDocument/2006/relationships/image" Target="../media/image30.png"/><Relationship Id="rId58" Type="http://schemas.microsoft.com/office/2007/relationships/hdphoto" Target="../media/hdphoto25.wdp"/><Relationship Id="rId74" Type="http://schemas.microsoft.com/office/2007/relationships/hdphoto" Target="../media/hdphoto33.wdp"/><Relationship Id="rId79" Type="http://schemas.openxmlformats.org/officeDocument/2006/relationships/image" Target="../media/image43.png"/><Relationship Id="rId102" Type="http://schemas.openxmlformats.org/officeDocument/2006/relationships/image" Target="../media/image62.png"/><Relationship Id="rId5" Type="http://schemas.microsoft.com/office/2007/relationships/hdphoto" Target="../media/hdphoto2.wdp"/><Relationship Id="rId90" Type="http://schemas.openxmlformats.org/officeDocument/2006/relationships/image" Target="../media/image50.png"/><Relationship Id="rId95" Type="http://schemas.openxmlformats.org/officeDocument/2006/relationships/image" Target="../media/image55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43" Type="http://schemas.openxmlformats.org/officeDocument/2006/relationships/image" Target="../media/image25.png"/><Relationship Id="rId48" Type="http://schemas.microsoft.com/office/2007/relationships/hdphoto" Target="../media/hdphoto20.wdp"/><Relationship Id="rId64" Type="http://schemas.microsoft.com/office/2007/relationships/hdphoto" Target="../media/hdphoto28.wdp"/><Relationship Id="rId69" Type="http://schemas.openxmlformats.org/officeDocument/2006/relationships/image" Target="../media/image38.png"/><Relationship Id="rId80" Type="http://schemas.microsoft.com/office/2007/relationships/hdphoto" Target="../media/hdphoto36.wdp"/><Relationship Id="rId85" Type="http://schemas.openxmlformats.org/officeDocument/2006/relationships/image" Target="../media/image46.png"/><Relationship Id="rId12" Type="http://schemas.openxmlformats.org/officeDocument/2006/relationships/image" Target="../media/image6.png"/><Relationship Id="rId17" Type="http://schemas.microsoft.com/office/2007/relationships/hdphoto" Target="../media/hdphoto8.wdp"/><Relationship Id="rId33" Type="http://schemas.microsoft.com/office/2007/relationships/hdphoto" Target="../media/hdphoto13.wdp"/><Relationship Id="rId38" Type="http://schemas.openxmlformats.org/officeDocument/2006/relationships/image" Target="../media/image22.png"/><Relationship Id="rId59" Type="http://schemas.openxmlformats.org/officeDocument/2006/relationships/image" Target="../media/image33.png"/><Relationship Id="rId103" Type="http://schemas.openxmlformats.org/officeDocument/2006/relationships/image" Target="../media/image63.png"/><Relationship Id="rId108" Type="http://schemas.openxmlformats.org/officeDocument/2006/relationships/image" Target="../media/image68.png"/><Relationship Id="rId20" Type="http://schemas.openxmlformats.org/officeDocument/2006/relationships/image" Target="../media/image10.png"/><Relationship Id="rId41" Type="http://schemas.openxmlformats.org/officeDocument/2006/relationships/image" Target="../media/image24.png"/><Relationship Id="rId54" Type="http://schemas.microsoft.com/office/2007/relationships/hdphoto" Target="../media/hdphoto23.wdp"/><Relationship Id="rId62" Type="http://schemas.microsoft.com/office/2007/relationships/hdphoto" Target="../media/hdphoto27.wdp"/><Relationship Id="rId70" Type="http://schemas.microsoft.com/office/2007/relationships/hdphoto" Target="../media/hdphoto31.wdp"/><Relationship Id="rId75" Type="http://schemas.openxmlformats.org/officeDocument/2006/relationships/image" Target="../media/image41.png"/><Relationship Id="rId83" Type="http://schemas.openxmlformats.org/officeDocument/2006/relationships/image" Target="../media/image45.png"/><Relationship Id="rId88" Type="http://schemas.openxmlformats.org/officeDocument/2006/relationships/image" Target="../media/image48.png"/><Relationship Id="rId91" Type="http://schemas.openxmlformats.org/officeDocument/2006/relationships/image" Target="../media/image51.png"/><Relationship Id="rId9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5" Type="http://schemas.microsoft.com/office/2007/relationships/hdphoto" Target="../media/hdphoto7.wdp"/><Relationship Id="rId23" Type="http://schemas.openxmlformats.org/officeDocument/2006/relationships/image" Target="../media/image13.png"/><Relationship Id="rId28" Type="http://schemas.openxmlformats.org/officeDocument/2006/relationships/image" Target="../media/image17.png"/><Relationship Id="rId36" Type="http://schemas.openxmlformats.org/officeDocument/2006/relationships/image" Target="../media/image21.png"/><Relationship Id="rId49" Type="http://schemas.openxmlformats.org/officeDocument/2006/relationships/image" Target="../media/image28.png"/><Relationship Id="rId57" Type="http://schemas.openxmlformats.org/officeDocument/2006/relationships/image" Target="../media/image32.png"/><Relationship Id="rId106" Type="http://schemas.openxmlformats.org/officeDocument/2006/relationships/image" Target="../media/image66.png"/><Relationship Id="rId10" Type="http://schemas.openxmlformats.org/officeDocument/2006/relationships/image" Target="../media/image5.png"/><Relationship Id="rId31" Type="http://schemas.microsoft.com/office/2007/relationships/hdphoto" Target="../media/hdphoto12.wdp"/><Relationship Id="rId44" Type="http://schemas.microsoft.com/office/2007/relationships/hdphoto" Target="../media/hdphoto18.wdp"/><Relationship Id="rId52" Type="http://schemas.microsoft.com/office/2007/relationships/hdphoto" Target="../media/hdphoto22.wdp"/><Relationship Id="rId60" Type="http://schemas.microsoft.com/office/2007/relationships/hdphoto" Target="../media/hdphoto26.wdp"/><Relationship Id="rId65" Type="http://schemas.openxmlformats.org/officeDocument/2006/relationships/image" Target="../media/image36.png"/><Relationship Id="rId73" Type="http://schemas.openxmlformats.org/officeDocument/2006/relationships/image" Target="../media/image40.png"/><Relationship Id="rId78" Type="http://schemas.microsoft.com/office/2007/relationships/hdphoto" Target="../media/hdphoto35.wdp"/><Relationship Id="rId81" Type="http://schemas.openxmlformats.org/officeDocument/2006/relationships/image" Target="../media/image44.png"/><Relationship Id="rId86" Type="http://schemas.microsoft.com/office/2007/relationships/hdphoto" Target="../media/hdphoto39.wdp"/><Relationship Id="rId94" Type="http://schemas.openxmlformats.org/officeDocument/2006/relationships/image" Target="../media/image54.png"/><Relationship Id="rId99" Type="http://schemas.openxmlformats.org/officeDocument/2006/relationships/image" Target="../media/image59.png"/><Relationship Id="rId101" Type="http://schemas.openxmlformats.org/officeDocument/2006/relationships/image" Target="../media/image61.png"/><Relationship Id="rId4" Type="http://schemas.openxmlformats.org/officeDocument/2006/relationships/image" Target="../media/image2.png"/><Relationship Id="rId9" Type="http://schemas.microsoft.com/office/2007/relationships/hdphoto" Target="../media/hdphoto4.wdp"/><Relationship Id="rId13" Type="http://schemas.microsoft.com/office/2007/relationships/hdphoto" Target="../media/hdphoto6.wdp"/><Relationship Id="rId18" Type="http://schemas.openxmlformats.org/officeDocument/2006/relationships/image" Target="../media/image9.png"/><Relationship Id="rId39" Type="http://schemas.microsoft.com/office/2007/relationships/hdphoto" Target="../media/hdphoto16.wdp"/><Relationship Id="rId34" Type="http://schemas.openxmlformats.org/officeDocument/2006/relationships/image" Target="../media/image20.png"/><Relationship Id="rId50" Type="http://schemas.microsoft.com/office/2007/relationships/hdphoto" Target="../media/hdphoto21.wdp"/><Relationship Id="rId55" Type="http://schemas.openxmlformats.org/officeDocument/2006/relationships/image" Target="../media/image31.png"/><Relationship Id="rId76" Type="http://schemas.microsoft.com/office/2007/relationships/hdphoto" Target="../media/hdphoto34.wdp"/><Relationship Id="rId97" Type="http://schemas.openxmlformats.org/officeDocument/2006/relationships/image" Target="../media/image57.png"/><Relationship Id="rId104" Type="http://schemas.openxmlformats.org/officeDocument/2006/relationships/image" Target="../media/image64.png"/><Relationship Id="rId7" Type="http://schemas.microsoft.com/office/2007/relationships/hdphoto" Target="../media/hdphoto3.wdp"/><Relationship Id="rId71" Type="http://schemas.openxmlformats.org/officeDocument/2006/relationships/image" Target="../media/image39.png"/><Relationship Id="rId92" Type="http://schemas.openxmlformats.org/officeDocument/2006/relationships/image" Target="../media/image52.png"/><Relationship Id="rId2" Type="http://schemas.openxmlformats.org/officeDocument/2006/relationships/image" Target="../media/image1.png"/><Relationship Id="rId29" Type="http://schemas.microsoft.com/office/2007/relationships/hdphoto" Target="../media/hdphoto11.wdp"/><Relationship Id="rId24" Type="http://schemas.openxmlformats.org/officeDocument/2006/relationships/image" Target="../media/image14.png"/><Relationship Id="rId40" Type="http://schemas.openxmlformats.org/officeDocument/2006/relationships/image" Target="../media/image23.png"/><Relationship Id="rId45" Type="http://schemas.openxmlformats.org/officeDocument/2006/relationships/image" Target="../media/image26.png"/><Relationship Id="rId66" Type="http://schemas.microsoft.com/office/2007/relationships/hdphoto" Target="../media/hdphoto29.wdp"/><Relationship Id="rId87" Type="http://schemas.openxmlformats.org/officeDocument/2006/relationships/image" Target="../media/image47.png"/><Relationship Id="rId61" Type="http://schemas.openxmlformats.org/officeDocument/2006/relationships/image" Target="../media/image34.png"/><Relationship Id="rId82" Type="http://schemas.microsoft.com/office/2007/relationships/hdphoto" Target="../media/hdphoto37.wdp"/><Relationship Id="rId19" Type="http://schemas.microsoft.com/office/2007/relationships/hdphoto" Target="../media/hdphoto9.wdp"/><Relationship Id="rId14" Type="http://schemas.openxmlformats.org/officeDocument/2006/relationships/image" Target="../media/image7.png"/><Relationship Id="rId30" Type="http://schemas.openxmlformats.org/officeDocument/2006/relationships/image" Target="../media/image18.png"/><Relationship Id="rId35" Type="http://schemas.microsoft.com/office/2007/relationships/hdphoto" Target="../media/hdphoto14.wdp"/><Relationship Id="rId56" Type="http://schemas.microsoft.com/office/2007/relationships/hdphoto" Target="../media/hdphoto24.wdp"/><Relationship Id="rId77" Type="http://schemas.openxmlformats.org/officeDocument/2006/relationships/image" Target="../media/image42.png"/><Relationship Id="rId100" Type="http://schemas.openxmlformats.org/officeDocument/2006/relationships/image" Target="../media/image60.png"/><Relationship Id="rId105" Type="http://schemas.openxmlformats.org/officeDocument/2006/relationships/image" Target="../media/image65.png"/><Relationship Id="rId8" Type="http://schemas.openxmlformats.org/officeDocument/2006/relationships/image" Target="../media/image4.png"/><Relationship Id="rId51" Type="http://schemas.openxmlformats.org/officeDocument/2006/relationships/image" Target="../media/image29.png"/><Relationship Id="rId72" Type="http://schemas.microsoft.com/office/2007/relationships/hdphoto" Target="../media/hdphoto32.wdp"/><Relationship Id="rId93" Type="http://schemas.openxmlformats.org/officeDocument/2006/relationships/image" Target="../media/image53.png"/><Relationship Id="rId98" Type="http://schemas.openxmlformats.org/officeDocument/2006/relationships/image" Target="../media/image58.png"/><Relationship Id="rId3" Type="http://schemas.microsoft.com/office/2007/relationships/hdphoto" Target="../media/hdphoto1.wdp"/><Relationship Id="rId25" Type="http://schemas.openxmlformats.org/officeDocument/2006/relationships/image" Target="../media/image15.png"/><Relationship Id="rId46" Type="http://schemas.microsoft.com/office/2007/relationships/hdphoto" Target="../media/hdphoto19.wdp"/><Relationship Id="rId67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p-Down Arrow 4"/>
          <p:cNvSpPr/>
          <p:nvPr/>
        </p:nvSpPr>
        <p:spPr>
          <a:xfrm rot="16200000">
            <a:off x="9369113" y="401250"/>
            <a:ext cx="201927" cy="4480537"/>
          </a:xfrm>
          <a:prstGeom prst="upDownArrow">
            <a:avLst>
              <a:gd name="adj1" fmla="val 100000"/>
              <a:gd name="adj2" fmla="val 35006"/>
            </a:avLst>
          </a:prstGeom>
          <a:gradFill>
            <a:gsLst>
              <a:gs pos="0">
                <a:srgbClr val="FF0000"/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18" t="19065" r="24078" b="24432"/>
          <a:stretch/>
        </p:blipFill>
        <p:spPr>
          <a:xfrm rot="16200000">
            <a:off x="6341111" y="4339784"/>
            <a:ext cx="743590" cy="7435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43" t="11985" r="22528" b="27387"/>
          <a:stretch/>
        </p:blipFill>
        <p:spPr>
          <a:xfrm rot="16200000">
            <a:off x="6341777" y="3552877"/>
            <a:ext cx="742261" cy="74226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4988" t="25091" r="31460" b="31358"/>
          <a:stretch/>
        </p:blipFill>
        <p:spPr>
          <a:xfrm rot="16200000">
            <a:off x="6342449" y="2770552"/>
            <a:ext cx="740916" cy="74091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798079" y="5013207"/>
            <a:ext cx="260549" cy="41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3"/>
          <p:cNvSpPr txBox="1"/>
          <p:nvPr/>
        </p:nvSpPr>
        <p:spPr>
          <a:xfrm>
            <a:off x="6644113" y="4819351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mm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15"/>
          <p:cNvSpPr txBox="1"/>
          <p:nvPr/>
        </p:nvSpPr>
        <p:spPr>
          <a:xfrm>
            <a:off x="6579880" y="3524220"/>
            <a:ext cx="5453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20.4%</a:t>
            </a:r>
            <a:endPara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6"/>
          <p:cNvSpPr txBox="1"/>
          <p:nvPr/>
        </p:nvSpPr>
        <p:spPr>
          <a:xfrm>
            <a:off x="6579880" y="2717697"/>
            <a:ext cx="5453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36.8%</a:t>
            </a:r>
          </a:p>
        </p:txBody>
      </p:sp>
      <p:sp>
        <p:nvSpPr>
          <p:cNvPr id="13" name="TextBox 117"/>
          <p:cNvSpPr txBox="1"/>
          <p:nvPr/>
        </p:nvSpPr>
        <p:spPr>
          <a:xfrm>
            <a:off x="6655101" y="4293408"/>
            <a:ext cx="474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7.3%</a:t>
            </a:r>
            <a:endPara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93"/>
          <p:cNvSpPr txBox="1"/>
          <p:nvPr/>
        </p:nvSpPr>
        <p:spPr>
          <a:xfrm>
            <a:off x="6325192" y="2551367"/>
            <a:ext cx="7601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fill fraction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93"/>
          <p:cNvSpPr txBox="1"/>
          <p:nvPr/>
        </p:nvSpPr>
        <p:spPr>
          <a:xfrm>
            <a:off x="8463697" y="2498026"/>
            <a:ext cx="18149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tuning in dark-field scattering</a:t>
            </a:r>
            <a:endPara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4"/>
          <p:cNvSpPr txBox="1"/>
          <p:nvPr/>
        </p:nvSpPr>
        <p:spPr>
          <a:xfrm>
            <a:off x="7267469" y="2498026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endParaRPr lang="en-GB" sz="100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5"/>
          <p:cNvSpPr txBox="1"/>
          <p:nvPr/>
        </p:nvSpPr>
        <p:spPr>
          <a:xfrm>
            <a:off x="10978860" y="2498026"/>
            <a:ext cx="6527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oxidised</a:t>
            </a:r>
            <a:endParaRPr lang="en-GB" sz="100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25" t="25922" r="1041" b="25983"/>
          <a:stretch/>
        </p:blipFill>
        <p:spPr>
          <a:xfrm>
            <a:off x="7227956" y="4332073"/>
            <a:ext cx="746050" cy="746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17" t="25278" r="807" b="26300"/>
          <a:stretch/>
        </p:blipFill>
        <p:spPr>
          <a:xfrm>
            <a:off x="7977444" y="4332073"/>
            <a:ext cx="746050" cy="7460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49" t="25089" r="334" b="26301"/>
          <a:stretch/>
        </p:blipFill>
        <p:spPr>
          <a:xfrm>
            <a:off x="8726932" y="4332073"/>
            <a:ext cx="746050" cy="7460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25" t="25677" r="-139" b="25984"/>
          <a:stretch/>
        </p:blipFill>
        <p:spPr>
          <a:xfrm>
            <a:off x="9472719" y="4332073"/>
            <a:ext cx="746050" cy="7460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55" t="25464" r="570" b="25983"/>
          <a:stretch/>
        </p:blipFill>
        <p:spPr>
          <a:xfrm>
            <a:off x="10218506" y="4332073"/>
            <a:ext cx="746052" cy="7460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07" t="25922" r="-140" b="25983"/>
          <a:stretch/>
        </p:blipFill>
        <p:spPr>
          <a:xfrm>
            <a:off x="10964292" y="4332073"/>
            <a:ext cx="746050" cy="7460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4" t="36783" r="24006" b="14575"/>
          <a:stretch/>
        </p:blipFill>
        <p:spPr>
          <a:xfrm>
            <a:off x="7229806" y="3547563"/>
            <a:ext cx="746050" cy="7460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5" t="36679" r="24245" b="14894"/>
          <a:stretch/>
        </p:blipFill>
        <p:spPr>
          <a:xfrm>
            <a:off x="7975593" y="3547563"/>
            <a:ext cx="746050" cy="7460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2" t="37225" r="24007" b="14575"/>
          <a:stretch/>
        </p:blipFill>
        <p:spPr>
          <a:xfrm>
            <a:off x="8721380" y="3547563"/>
            <a:ext cx="746052" cy="7460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1" t="36364" r="24244" b="14576"/>
          <a:stretch/>
        </p:blipFill>
        <p:spPr>
          <a:xfrm>
            <a:off x="9467168" y="3547563"/>
            <a:ext cx="746050" cy="7460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2" t="36681" r="24007" b="14892"/>
          <a:stretch/>
        </p:blipFill>
        <p:spPr>
          <a:xfrm>
            <a:off x="10212955" y="3547563"/>
            <a:ext cx="746050" cy="7460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5" t="37314" r="23770" b="14575"/>
          <a:stretch/>
        </p:blipFill>
        <p:spPr>
          <a:xfrm>
            <a:off x="10958740" y="3547563"/>
            <a:ext cx="746050" cy="7460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396" t="36348" r="3648" b="15526"/>
          <a:stretch/>
        </p:blipFill>
        <p:spPr>
          <a:xfrm>
            <a:off x="7229806" y="2765501"/>
            <a:ext cx="746050" cy="7460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12" t="36054" r="3648" b="15843"/>
          <a:stretch/>
        </p:blipFill>
        <p:spPr>
          <a:xfrm>
            <a:off x="7975593" y="2765501"/>
            <a:ext cx="746050" cy="7460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340" t="35955" r="3174" b="15211"/>
          <a:stretch/>
        </p:blipFill>
        <p:spPr>
          <a:xfrm>
            <a:off x="8721380" y="2765501"/>
            <a:ext cx="746050" cy="7460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05" t="35540" r="3174" b="15844"/>
          <a:stretch/>
        </p:blipFill>
        <p:spPr>
          <a:xfrm>
            <a:off x="9467167" y="2765501"/>
            <a:ext cx="746050" cy="74605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32" t="36077" r="3411" b="15527"/>
          <a:stretch/>
        </p:blipFill>
        <p:spPr>
          <a:xfrm>
            <a:off x="10212954" y="2765501"/>
            <a:ext cx="746049" cy="7460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397" t="36345" r="3648" b="15528"/>
          <a:stretch/>
        </p:blipFill>
        <p:spPr>
          <a:xfrm>
            <a:off x="10958740" y="2765501"/>
            <a:ext cx="746050" cy="746050"/>
          </a:xfrm>
          <a:prstGeom prst="rect">
            <a:avLst/>
          </a:prstGeom>
        </p:spPr>
      </p:pic>
      <p:sp>
        <p:nvSpPr>
          <p:cNvPr id="36" name="TextBox 34"/>
          <p:cNvSpPr txBox="1"/>
          <p:nvPr/>
        </p:nvSpPr>
        <p:spPr>
          <a:xfrm>
            <a:off x="11206180" y="475004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mm</a:t>
            </a:r>
            <a:endPara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817483" y="4971432"/>
            <a:ext cx="831313" cy="426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226449" y="2764998"/>
            <a:ext cx="4476303" cy="7460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7225020" y="3549508"/>
            <a:ext cx="4476303" cy="7460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7221690" y="4332287"/>
            <a:ext cx="4476303" cy="7460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45" t="52310" r="26131" b="36592"/>
          <a:stretch/>
        </p:blipFill>
        <p:spPr>
          <a:xfrm>
            <a:off x="5407325" y="4339784"/>
            <a:ext cx="745886" cy="74588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2" name="Rectangle 41"/>
          <p:cNvSpPr/>
          <p:nvPr/>
        </p:nvSpPr>
        <p:spPr>
          <a:xfrm>
            <a:off x="5652795" y="4295704"/>
            <a:ext cx="538930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nm</a:t>
            </a:r>
            <a:endPara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84" t="72181" r="29646" b="16659"/>
          <a:stretch/>
        </p:blipFill>
        <p:spPr>
          <a:xfrm>
            <a:off x="5407724" y="3556316"/>
            <a:ext cx="745886" cy="74588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28" t="27076" r="24411" b="61774"/>
          <a:stretch/>
        </p:blipFill>
        <p:spPr>
          <a:xfrm>
            <a:off x="5408062" y="2772846"/>
            <a:ext cx="745886" cy="74588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5" name="Rectangle 44"/>
          <p:cNvSpPr/>
          <p:nvPr/>
        </p:nvSpPr>
        <p:spPr>
          <a:xfrm>
            <a:off x="5652795" y="3507848"/>
            <a:ext cx="538930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nm</a:t>
            </a:r>
            <a:endPara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652795" y="2719994"/>
            <a:ext cx="538930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nm</a:t>
            </a:r>
            <a:endPara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54"/>
          <p:cNvSpPr txBox="1"/>
          <p:nvPr/>
        </p:nvSpPr>
        <p:spPr>
          <a:xfrm>
            <a:off x="5605121" y="4800729"/>
            <a:ext cx="609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nm</a:t>
            </a:r>
            <a:endPara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672644" y="5007987"/>
            <a:ext cx="454241" cy="426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93"/>
          <p:cNvSpPr txBox="1"/>
          <p:nvPr/>
        </p:nvSpPr>
        <p:spPr>
          <a:xfrm>
            <a:off x="5372143" y="2553663"/>
            <a:ext cx="8162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Au NP size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542494" y="2495094"/>
            <a:ext cx="4039420" cy="2756220"/>
            <a:chOff x="1631896" y="1549631"/>
            <a:chExt cx="2634211" cy="1797403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43" cstate="print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t="1" r="12644" b="53510"/>
            <a:stretch/>
          </p:blipFill>
          <p:spPr>
            <a:xfrm rot="5400000">
              <a:off x="3934794" y="2670244"/>
              <a:ext cx="347764" cy="163958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45" cstate="print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r="12644" b="52713"/>
            <a:stretch/>
          </p:blipFill>
          <p:spPr>
            <a:xfrm rot="5400000">
              <a:off x="3771854" y="2670002"/>
              <a:ext cx="347764" cy="164447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 rotWithShape="1">
            <a:blip r:embed="rId47" cstate="print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r="12644" b="52713"/>
            <a:stretch/>
          </p:blipFill>
          <p:spPr>
            <a:xfrm rot="5400000">
              <a:off x="3608666" y="2670001"/>
              <a:ext cx="347764" cy="164447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49" cstate="print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r="12644" b="52714"/>
            <a:stretch/>
          </p:blipFill>
          <p:spPr>
            <a:xfrm rot="5400000">
              <a:off x="3445481" y="2670003"/>
              <a:ext cx="347764" cy="164441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51" cstate="print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r="12644" b="52714"/>
            <a:stretch/>
          </p:blipFill>
          <p:spPr>
            <a:xfrm rot="5400000">
              <a:off x="3282298" y="2670003"/>
              <a:ext cx="347764" cy="164441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53" cstate="print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r="12644" b="52714"/>
            <a:stretch/>
          </p:blipFill>
          <p:spPr>
            <a:xfrm rot="5400000">
              <a:off x="3119115" y="2670003"/>
              <a:ext cx="347764" cy="164441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r="12644" b="53512"/>
            <a:stretch/>
          </p:blipFill>
          <p:spPr>
            <a:xfrm rot="5400000">
              <a:off x="2957322" y="2671390"/>
              <a:ext cx="347763" cy="161664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57" cstate="print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r="12644" b="55110"/>
            <a:stretch/>
          </p:blipFill>
          <p:spPr>
            <a:xfrm rot="5400000">
              <a:off x="2799692" y="2674163"/>
              <a:ext cx="347765" cy="156110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59" cstate="print">
              <a:extLst>
                <a:ext uri="{BEBA8EAE-BF5A-486C-A8C5-ECC9F3942E4B}">
                  <a14:imgProps xmlns:a14="http://schemas.microsoft.com/office/drawing/2010/main">
                    <a14:imgLayer r:embed="rId60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t="1" r="12644" b="54311"/>
            <a:stretch/>
          </p:blipFill>
          <p:spPr>
            <a:xfrm rot="5400000">
              <a:off x="2643451" y="2672773"/>
              <a:ext cx="347765" cy="158887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61" cstate="print">
              <a:extLst>
                <a:ext uri="{BEBA8EAE-BF5A-486C-A8C5-ECC9F3942E4B}">
                  <a14:imgProps xmlns:a14="http://schemas.microsoft.com/office/drawing/2010/main">
                    <a14:imgLayer r:embed="rId62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r="12644" b="55238"/>
            <a:stretch/>
          </p:blipFill>
          <p:spPr>
            <a:xfrm rot="5400000">
              <a:off x="2486685" y="2673309"/>
              <a:ext cx="347428" cy="157500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 rotWithShape="1">
            <a:blip r:embed="rId63" cstate="print">
              <a:extLst>
                <a:ext uri="{BEBA8EAE-BF5A-486C-A8C5-ECC9F3942E4B}">
                  <a14:imgProps xmlns:a14="http://schemas.microsoft.com/office/drawing/2010/main">
                    <a14:imgLayer r:embed="rId64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r="12644" b="55110"/>
            <a:stretch/>
          </p:blipFill>
          <p:spPr>
            <a:xfrm rot="5400000">
              <a:off x="2330969" y="2674162"/>
              <a:ext cx="347764" cy="156110"/>
            </a:xfrm>
            <a:prstGeom prst="rect">
              <a:avLst/>
            </a:prstGeom>
          </p:spPr>
        </p:pic>
        <p:sp>
          <p:nvSpPr>
            <p:cNvPr id="93" name="Rectangle 92"/>
            <p:cNvSpPr/>
            <p:nvPr/>
          </p:nvSpPr>
          <p:spPr>
            <a:xfrm>
              <a:off x="3965958" y="2845678"/>
              <a:ext cx="183724" cy="3657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480250" y="2701361"/>
              <a:ext cx="735704" cy="160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00 µm</a:t>
              </a:r>
              <a:endPara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425894" y="2577354"/>
              <a:ext cx="1764763" cy="344738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en-GB" sz="100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2430664" y="2169633"/>
              <a:ext cx="1761883" cy="349159"/>
              <a:chOff x="837335" y="4685571"/>
              <a:chExt cx="2455296" cy="486577"/>
            </a:xfrm>
          </p:grpSpPr>
          <p:pic>
            <p:nvPicPr>
              <p:cNvPr id="154" name="Picture 153"/>
              <p:cNvPicPr>
                <a:picLocks noChangeAspect="1"/>
              </p:cNvPicPr>
              <p:nvPr/>
            </p:nvPicPr>
            <p:blipFill rotWithShape="1">
              <a:blip r:embed="rId65" cstate="print">
                <a:extLst>
                  <a:ext uri="{BEBA8EAE-BF5A-486C-A8C5-ECC9F3942E4B}">
                    <a14:imgProps xmlns:a14="http://schemas.microsoft.com/office/drawing/2010/main">
                      <a14:imgLayer r:embed="rId66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44" t="54184" r="12644"/>
              <a:stretch/>
            </p:blipFill>
            <p:spPr>
              <a:xfrm rot="5400000">
                <a:off x="2939297" y="4818813"/>
                <a:ext cx="484632" cy="222037"/>
              </a:xfrm>
              <a:prstGeom prst="rect">
                <a:avLst/>
              </a:prstGeom>
            </p:spPr>
          </p:pic>
          <p:pic>
            <p:nvPicPr>
              <p:cNvPr id="155" name="Picture 154"/>
              <p:cNvPicPr>
                <a:picLocks noChangeAspect="1"/>
              </p:cNvPicPr>
              <p:nvPr/>
            </p:nvPicPr>
            <p:blipFill rotWithShape="1">
              <a:blip r:embed="rId67" cstate="print">
                <a:extLst>
                  <a:ext uri="{BEBA8EAE-BF5A-486C-A8C5-ECC9F3942E4B}">
                    <a14:imgProps xmlns:a14="http://schemas.microsoft.com/office/drawing/2010/main">
                      <a14:imgLayer r:embed="rId68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44" t="54985" r="12644" b="-1"/>
              <a:stretch/>
            </p:blipFill>
            <p:spPr>
              <a:xfrm rot="5400000">
                <a:off x="2724150" y="4818647"/>
                <a:ext cx="476535" cy="218157"/>
              </a:xfrm>
              <a:prstGeom prst="rect">
                <a:avLst/>
              </a:prstGeom>
            </p:spPr>
          </p:pic>
          <p:pic>
            <p:nvPicPr>
              <p:cNvPr id="156" name="Picture 155"/>
              <p:cNvPicPr>
                <a:picLocks noChangeAspect="1"/>
              </p:cNvPicPr>
              <p:nvPr/>
            </p:nvPicPr>
            <p:blipFill rotWithShape="1">
              <a:blip r:embed="rId69" cstate="print">
                <a:extLst>
                  <a:ext uri="{BEBA8EAE-BF5A-486C-A8C5-ECC9F3942E4B}">
                    <a14:imgProps xmlns:a14="http://schemas.microsoft.com/office/drawing/2010/main">
                      <a14:imgLayer r:embed="rId70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44" t="53652" r="12644"/>
              <a:stretch/>
            </p:blipFill>
            <p:spPr>
              <a:xfrm rot="5400000">
                <a:off x="2499615" y="4816227"/>
                <a:ext cx="484631" cy="224618"/>
              </a:xfrm>
              <a:prstGeom prst="rect">
                <a:avLst/>
              </a:prstGeom>
            </p:spPr>
          </p:pic>
          <p:pic>
            <p:nvPicPr>
              <p:cNvPr id="157" name="Picture 156"/>
              <p:cNvPicPr>
                <a:picLocks noChangeAspect="1"/>
              </p:cNvPicPr>
              <p:nvPr/>
            </p:nvPicPr>
            <p:blipFill rotWithShape="1">
              <a:blip r:embed="rId71" cstate="print">
                <a:extLst>
                  <a:ext uri="{BEBA8EAE-BF5A-486C-A8C5-ECC9F3942E4B}">
                    <a14:imgProps xmlns:a14="http://schemas.microsoft.com/office/drawing/2010/main">
                      <a14:imgLayer r:embed="rId72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44" t="54187" r="12644"/>
              <a:stretch/>
            </p:blipFill>
            <p:spPr>
              <a:xfrm rot="5400000">
                <a:off x="2277194" y="4818821"/>
                <a:ext cx="484629" cy="222026"/>
              </a:xfrm>
              <a:prstGeom prst="rect">
                <a:avLst/>
              </a:prstGeom>
            </p:spPr>
          </p:pic>
          <p:pic>
            <p:nvPicPr>
              <p:cNvPr id="158" name="Picture 157"/>
              <p:cNvPicPr>
                <a:picLocks noChangeAspect="1"/>
              </p:cNvPicPr>
              <p:nvPr/>
            </p:nvPicPr>
            <p:blipFill rotWithShape="1">
              <a:blip r:embed="rId73" cstate="print">
                <a:extLst>
                  <a:ext uri="{BEBA8EAE-BF5A-486C-A8C5-ECC9F3942E4B}">
                    <a14:imgProps xmlns:a14="http://schemas.microsoft.com/office/drawing/2010/main">
                      <a14:imgLayer r:embed="rId7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44" t="53386" r="12644"/>
              <a:stretch/>
            </p:blipFill>
            <p:spPr>
              <a:xfrm rot="5400000">
                <a:off x="2054129" y="4814942"/>
                <a:ext cx="484629" cy="225903"/>
              </a:xfrm>
              <a:prstGeom prst="rect">
                <a:avLst/>
              </a:prstGeom>
            </p:spPr>
          </p:pic>
          <p:pic>
            <p:nvPicPr>
              <p:cNvPr id="159" name="Picture 158"/>
              <p:cNvPicPr>
                <a:picLocks noChangeAspect="1"/>
              </p:cNvPicPr>
              <p:nvPr/>
            </p:nvPicPr>
            <p:blipFill rotWithShape="1">
              <a:blip r:embed="rId75" cstate="print">
                <a:extLst>
                  <a:ext uri="{BEBA8EAE-BF5A-486C-A8C5-ECC9F3942E4B}">
                    <a14:imgProps xmlns:a14="http://schemas.microsoft.com/office/drawing/2010/main">
                      <a14:imgLayer r:embed="rId76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44" t="53387" r="12644"/>
              <a:stretch/>
            </p:blipFill>
            <p:spPr>
              <a:xfrm rot="5400000">
                <a:off x="1829126" y="4814947"/>
                <a:ext cx="484629" cy="225902"/>
              </a:xfrm>
              <a:prstGeom prst="rect">
                <a:avLst/>
              </a:prstGeom>
            </p:spPr>
          </p:pic>
          <p:pic>
            <p:nvPicPr>
              <p:cNvPr id="160" name="Picture 159"/>
              <p:cNvPicPr>
                <a:picLocks noChangeAspect="1"/>
              </p:cNvPicPr>
              <p:nvPr/>
            </p:nvPicPr>
            <p:blipFill rotWithShape="1">
              <a:blip r:embed="rId77" cstate="print">
                <a:extLst>
                  <a:ext uri="{BEBA8EAE-BF5A-486C-A8C5-ECC9F3942E4B}">
                    <a14:imgProps xmlns:a14="http://schemas.microsoft.com/office/drawing/2010/main">
                      <a14:imgLayer r:embed="rId78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44" t="53386" r="12644"/>
              <a:stretch/>
            </p:blipFill>
            <p:spPr>
              <a:xfrm rot="5400000">
                <a:off x="1604125" y="4814942"/>
                <a:ext cx="484629" cy="225903"/>
              </a:xfrm>
              <a:prstGeom prst="rect">
                <a:avLst/>
              </a:prstGeom>
            </p:spPr>
          </p:pic>
          <p:pic>
            <p:nvPicPr>
              <p:cNvPr id="161" name="Picture 160"/>
              <p:cNvPicPr>
                <a:picLocks noChangeAspect="1"/>
              </p:cNvPicPr>
              <p:nvPr/>
            </p:nvPicPr>
            <p:blipFill rotWithShape="1">
              <a:blip r:embed="rId79" cstate="print">
                <a:extLst>
                  <a:ext uri="{BEBA8EAE-BF5A-486C-A8C5-ECC9F3942E4B}">
                    <a14:imgProps xmlns:a14="http://schemas.microsoft.com/office/drawing/2010/main">
                      <a14:imgLayer r:embed="rId80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44" t="54185" r="12644"/>
              <a:stretch/>
            </p:blipFill>
            <p:spPr>
              <a:xfrm rot="5400000">
                <a:off x="1381057" y="4818814"/>
                <a:ext cx="484631" cy="222033"/>
              </a:xfrm>
              <a:prstGeom prst="rect">
                <a:avLst/>
              </a:prstGeom>
            </p:spPr>
          </p:pic>
          <p:pic>
            <p:nvPicPr>
              <p:cNvPr id="162" name="Picture 161"/>
              <p:cNvPicPr>
                <a:picLocks noChangeAspect="1"/>
              </p:cNvPicPr>
              <p:nvPr/>
            </p:nvPicPr>
            <p:blipFill rotWithShape="1">
              <a:blip r:embed="rId81" cstate="print">
                <a:extLst>
                  <a:ext uri="{BEBA8EAE-BF5A-486C-A8C5-ECC9F3942E4B}">
                    <a14:imgProps xmlns:a14="http://schemas.microsoft.com/office/drawing/2010/main">
                      <a14:imgLayer r:embed="rId82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44" t="53382" r="12644" b="1"/>
              <a:stretch/>
            </p:blipFill>
            <p:spPr>
              <a:xfrm rot="5400000">
                <a:off x="1157980" y="4814927"/>
                <a:ext cx="484632" cy="225920"/>
              </a:xfrm>
              <a:prstGeom prst="rect">
                <a:avLst/>
              </a:prstGeom>
            </p:spPr>
          </p:pic>
          <p:pic>
            <p:nvPicPr>
              <p:cNvPr id="163" name="Picture 162"/>
              <p:cNvPicPr>
                <a:picLocks noChangeAspect="1"/>
              </p:cNvPicPr>
              <p:nvPr/>
            </p:nvPicPr>
            <p:blipFill rotWithShape="1">
              <a:blip r:embed="rId83" cstate="print">
                <a:extLst>
                  <a:ext uri="{BEBA8EAE-BF5A-486C-A8C5-ECC9F3942E4B}">
                    <a14:imgProps xmlns:a14="http://schemas.microsoft.com/office/drawing/2010/main">
                      <a14:imgLayer r:embed="rId8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44" t="53388" r="12644"/>
              <a:stretch/>
            </p:blipFill>
            <p:spPr>
              <a:xfrm rot="5400000">
                <a:off x="932970" y="4814947"/>
                <a:ext cx="484634" cy="225900"/>
              </a:xfrm>
              <a:prstGeom prst="rect">
                <a:avLst/>
              </a:prstGeom>
            </p:spPr>
          </p:pic>
          <p:pic>
            <p:nvPicPr>
              <p:cNvPr id="164" name="Picture 163"/>
              <p:cNvPicPr>
                <a:picLocks noChangeAspect="1"/>
              </p:cNvPicPr>
              <p:nvPr/>
            </p:nvPicPr>
            <p:blipFill rotWithShape="1">
              <a:blip r:embed="rId85" cstate="print">
                <a:extLst>
                  <a:ext uri="{BEBA8EAE-BF5A-486C-A8C5-ECC9F3942E4B}">
                    <a14:imgProps xmlns:a14="http://schemas.microsoft.com/office/drawing/2010/main">
                      <a14:imgLayer r:embed="rId86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44" t="53387" r="12644" b="1"/>
              <a:stretch/>
            </p:blipFill>
            <p:spPr>
              <a:xfrm rot="5400000">
                <a:off x="707971" y="4814944"/>
                <a:ext cx="484632" cy="225903"/>
              </a:xfrm>
              <a:prstGeom prst="rect">
                <a:avLst/>
              </a:prstGeom>
            </p:spPr>
          </p:pic>
        </p:grpSp>
        <p:sp>
          <p:nvSpPr>
            <p:cNvPr id="97" name="TextBox 93"/>
            <p:cNvSpPr txBox="1"/>
            <p:nvPr/>
          </p:nvSpPr>
          <p:spPr>
            <a:xfrm>
              <a:off x="3186794" y="2295119"/>
              <a:ext cx="1033152" cy="160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00 µm</a:t>
              </a:r>
              <a:endPara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3851126" y="2439999"/>
              <a:ext cx="298556" cy="3657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2430044" y="2169635"/>
              <a:ext cx="1762493" cy="344739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en-GB" sz="100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8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t="52912" r="12644"/>
            <a:stretch/>
          </p:blipFill>
          <p:spPr>
            <a:xfrm rot="5400000">
              <a:off x="3940469" y="1858384"/>
              <a:ext cx="347762" cy="163754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8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t="54510" r="12644" b="-1"/>
            <a:stretch/>
          </p:blipFill>
          <p:spPr>
            <a:xfrm rot="5400000">
              <a:off x="3778281" y="1859903"/>
              <a:ext cx="347761" cy="161517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 rotWithShape="1">
            <a:blip r:embed="rId8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t="55308" r="12644"/>
            <a:stretch/>
          </p:blipFill>
          <p:spPr>
            <a:xfrm rot="5400000">
              <a:off x="3460070" y="1862184"/>
              <a:ext cx="347761" cy="158299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 rotWithShape="1">
            <a:blip r:embed="rId9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t="55307" r="12644" b="1"/>
            <a:stretch/>
          </p:blipFill>
          <p:spPr>
            <a:xfrm rot="5400000">
              <a:off x="3301771" y="1862049"/>
              <a:ext cx="347761" cy="158299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 rotWithShape="1">
            <a:blip r:embed="rId9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t="54510" r="12644" b="-1"/>
            <a:stretch/>
          </p:blipFill>
          <p:spPr>
            <a:xfrm rot="5400000">
              <a:off x="3142150" y="1859921"/>
              <a:ext cx="347761" cy="161215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9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t="54510" r="12644"/>
            <a:stretch/>
          </p:blipFill>
          <p:spPr>
            <a:xfrm rot="5400000">
              <a:off x="2819941" y="1860382"/>
              <a:ext cx="347761" cy="161097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9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t="54510" r="12644"/>
            <a:stretch/>
          </p:blipFill>
          <p:spPr>
            <a:xfrm rot="5400000">
              <a:off x="2659121" y="1859993"/>
              <a:ext cx="347761" cy="161608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9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t="54510" r="12644" b="-1"/>
            <a:stretch/>
          </p:blipFill>
          <p:spPr>
            <a:xfrm rot="5400000">
              <a:off x="2498789" y="1858844"/>
              <a:ext cx="347761" cy="163099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9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t="54510" r="12644"/>
            <a:stretch/>
          </p:blipFill>
          <p:spPr>
            <a:xfrm rot="5400000">
              <a:off x="2337524" y="1860238"/>
              <a:ext cx="347761" cy="162721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9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t="54509" r="12644" b="1"/>
            <a:stretch/>
          </p:blipFill>
          <p:spPr>
            <a:xfrm rot="5400000">
              <a:off x="2981209" y="1860327"/>
              <a:ext cx="347761" cy="161479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9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t="55308" r="12644"/>
            <a:stretch/>
          </p:blipFill>
          <p:spPr>
            <a:xfrm rot="5400000">
              <a:off x="3618371" y="1862318"/>
              <a:ext cx="347761" cy="158299"/>
            </a:xfrm>
            <a:prstGeom prst="rect">
              <a:avLst/>
            </a:prstGeom>
          </p:spPr>
        </p:pic>
        <p:sp>
          <p:nvSpPr>
            <p:cNvPr id="111" name="TextBox 93"/>
            <p:cNvSpPr txBox="1"/>
            <p:nvPr/>
          </p:nvSpPr>
          <p:spPr>
            <a:xfrm>
              <a:off x="3888986" y="1910381"/>
              <a:ext cx="329498" cy="160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mm</a:t>
              </a:r>
              <a:endPara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965958" y="2041510"/>
              <a:ext cx="183724" cy="3657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430044" y="1766033"/>
              <a:ext cx="1766185" cy="344737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en-GB" sz="100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9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r="12644"/>
            <a:stretch/>
          </p:blipFill>
          <p:spPr>
            <a:xfrm>
              <a:off x="4033207" y="2987683"/>
              <a:ext cx="157449" cy="344739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9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5" r="12644"/>
            <a:stretch/>
          </p:blipFill>
          <p:spPr>
            <a:xfrm>
              <a:off x="3870164" y="2987683"/>
              <a:ext cx="162751" cy="344739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10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40" r="12643"/>
            <a:stretch/>
          </p:blipFill>
          <p:spPr>
            <a:xfrm>
              <a:off x="3710148" y="2987683"/>
              <a:ext cx="159725" cy="344739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10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94" r="12644"/>
            <a:stretch/>
          </p:blipFill>
          <p:spPr>
            <a:xfrm>
              <a:off x="3550381" y="2987683"/>
              <a:ext cx="159476" cy="344739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10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48" r="12643"/>
            <a:stretch/>
          </p:blipFill>
          <p:spPr>
            <a:xfrm>
              <a:off x="3390863" y="2987683"/>
              <a:ext cx="159227" cy="344739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10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02" r="12644"/>
            <a:stretch/>
          </p:blipFill>
          <p:spPr>
            <a:xfrm>
              <a:off x="3231594" y="2987683"/>
              <a:ext cx="158978" cy="344739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10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54" r="12645"/>
            <a:stretch/>
          </p:blipFill>
          <p:spPr>
            <a:xfrm>
              <a:off x="3069798" y="2987683"/>
              <a:ext cx="161505" cy="344739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10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2" r="12644"/>
            <a:stretch/>
          </p:blipFill>
          <p:spPr>
            <a:xfrm>
              <a:off x="2913805" y="2987683"/>
              <a:ext cx="155702" cy="344739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10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61" r="12644"/>
            <a:stretch/>
          </p:blipFill>
          <p:spPr>
            <a:xfrm>
              <a:off x="2749730" y="2987683"/>
              <a:ext cx="165960" cy="344739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 rotWithShape="1">
            <a:blip r:embed="rId10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7" r="12644"/>
            <a:stretch/>
          </p:blipFill>
          <p:spPr>
            <a:xfrm>
              <a:off x="2588683" y="2987683"/>
              <a:ext cx="160756" cy="344739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10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73" r="12644"/>
            <a:stretch/>
          </p:blipFill>
          <p:spPr>
            <a:xfrm>
              <a:off x="2430661" y="2987683"/>
              <a:ext cx="157731" cy="344739"/>
            </a:xfrm>
            <a:prstGeom prst="rect">
              <a:avLst/>
            </a:prstGeom>
          </p:spPr>
        </p:pic>
        <p:sp>
          <p:nvSpPr>
            <p:cNvPr id="125" name="TextBox 93"/>
            <p:cNvSpPr txBox="1"/>
            <p:nvPr/>
          </p:nvSpPr>
          <p:spPr>
            <a:xfrm>
              <a:off x="3172348" y="3098571"/>
              <a:ext cx="1044810" cy="160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n-GB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µm</a:t>
              </a: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3782236" y="3252684"/>
              <a:ext cx="367447" cy="3657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2433958" y="2987295"/>
              <a:ext cx="1756697" cy="344739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en-GB" sz="100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28" name="TextBox 93"/>
            <p:cNvSpPr txBox="1"/>
            <p:nvPr/>
          </p:nvSpPr>
          <p:spPr>
            <a:xfrm>
              <a:off x="2372835" y="1730542"/>
              <a:ext cx="878366" cy="160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Fill fraction: 11%</a:t>
              </a:r>
              <a:endPara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9" name="Group 128"/>
            <p:cNvGrpSpPr/>
            <p:nvPr/>
          </p:nvGrpSpPr>
          <p:grpSpPr>
            <a:xfrm>
              <a:off x="2404845" y="1549631"/>
              <a:ext cx="1861262" cy="193594"/>
              <a:chOff x="2325478" y="1759381"/>
              <a:chExt cx="4490855" cy="142019"/>
            </a:xfrm>
          </p:grpSpPr>
          <p:sp>
            <p:nvSpPr>
              <p:cNvPr id="151" name="Up-Down Arrow 150"/>
              <p:cNvSpPr/>
              <p:nvPr/>
            </p:nvSpPr>
            <p:spPr>
              <a:xfrm rot="16200000">
                <a:off x="4414195" y="643692"/>
                <a:ext cx="109591" cy="2405826"/>
              </a:xfrm>
              <a:prstGeom prst="upDownArrow">
                <a:avLst>
                  <a:gd name="adj1" fmla="val 52616"/>
                  <a:gd name="adj2" fmla="val 35006"/>
                </a:avLst>
              </a:prstGeom>
              <a:gradFill>
                <a:gsLst>
                  <a:gs pos="0">
                    <a:srgbClr val="FF0000"/>
                  </a:gs>
                  <a:gs pos="100000">
                    <a:srgbClr val="00990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000"/>
              </a:p>
            </p:txBody>
          </p:sp>
          <p:sp>
            <p:nvSpPr>
              <p:cNvPr id="152" name="TextBox 303"/>
              <p:cNvSpPr txBox="1"/>
              <p:nvPr/>
            </p:nvSpPr>
            <p:spPr>
              <a:xfrm>
                <a:off x="2325478" y="1759382"/>
                <a:ext cx="1014447" cy="1177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reduced</a:t>
                </a:r>
                <a:endParaRPr lang="en-GB" sz="1000" baseline="-25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TextBox 304"/>
              <p:cNvSpPr txBox="1"/>
              <p:nvPr/>
            </p:nvSpPr>
            <p:spPr>
              <a:xfrm>
                <a:off x="5789274" y="1759381"/>
                <a:ext cx="1027059" cy="1177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000" dirty="0" smtClean="0">
                    <a:solidFill>
                      <a:srgbClr val="006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oxidised</a:t>
                </a:r>
                <a:endParaRPr lang="en-GB" sz="1000" baseline="-250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0" name="Group 129"/>
            <p:cNvGrpSpPr/>
            <p:nvPr/>
          </p:nvGrpSpPr>
          <p:grpSpPr>
            <a:xfrm>
              <a:off x="1631896" y="1662151"/>
              <a:ext cx="776222" cy="1684883"/>
              <a:chOff x="552317" y="2178108"/>
              <a:chExt cx="569424" cy="1236000"/>
            </a:xfrm>
          </p:grpSpPr>
          <p:sp>
            <p:nvSpPr>
              <p:cNvPr id="131" name="Rectangle 130"/>
              <p:cNvSpPr/>
              <p:nvPr/>
            </p:nvSpPr>
            <p:spPr>
              <a:xfrm>
                <a:off x="571853" y="3347710"/>
                <a:ext cx="530352" cy="66398"/>
              </a:xfrm>
              <a:prstGeom prst="rect">
                <a:avLst/>
              </a:prstGeom>
              <a:solidFill>
                <a:srgbClr val="B97640"/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571853" y="2755253"/>
                <a:ext cx="530352" cy="66398"/>
              </a:xfrm>
              <a:prstGeom prst="rect">
                <a:avLst/>
              </a:prstGeom>
              <a:solidFill>
                <a:srgbClr val="B97640"/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 flipH="1">
                <a:off x="956671" y="2263762"/>
                <a:ext cx="26746" cy="184985"/>
              </a:xfrm>
              <a:prstGeom prst="line">
                <a:avLst/>
              </a:prstGeom>
              <a:ln>
                <a:solidFill>
                  <a:srgbClr val="FFC000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H="1">
                <a:off x="909712" y="2583962"/>
                <a:ext cx="85564" cy="166328"/>
              </a:xfrm>
              <a:prstGeom prst="line">
                <a:avLst/>
              </a:prstGeom>
              <a:ln>
                <a:solidFill>
                  <a:srgbClr val="FFC000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H="1">
                <a:off x="864802" y="2934221"/>
                <a:ext cx="150111" cy="112005"/>
              </a:xfrm>
              <a:prstGeom prst="line">
                <a:avLst/>
              </a:prstGeom>
              <a:ln>
                <a:solidFill>
                  <a:srgbClr val="FFC000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flipH="1">
                <a:off x="845917" y="3264917"/>
                <a:ext cx="169484" cy="81251"/>
              </a:xfrm>
              <a:prstGeom prst="line">
                <a:avLst/>
              </a:prstGeom>
              <a:ln>
                <a:solidFill>
                  <a:srgbClr val="FFC000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686139" y="2265299"/>
                <a:ext cx="25971" cy="184069"/>
              </a:xfrm>
              <a:prstGeom prst="line">
                <a:avLst/>
              </a:prstGeom>
              <a:ln>
                <a:solidFill>
                  <a:srgbClr val="FFC000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685660" y="2585497"/>
                <a:ext cx="84241" cy="165414"/>
              </a:xfrm>
              <a:prstGeom prst="line">
                <a:avLst/>
              </a:prstGeom>
              <a:ln>
                <a:solidFill>
                  <a:srgbClr val="FFC000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659202" y="2935755"/>
                <a:ext cx="149884" cy="111093"/>
              </a:xfrm>
              <a:prstGeom prst="line">
                <a:avLst/>
              </a:prstGeom>
              <a:ln>
                <a:solidFill>
                  <a:srgbClr val="FFC000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658253" y="3266454"/>
                <a:ext cx="168708" cy="80335"/>
              </a:xfrm>
              <a:prstGeom prst="line">
                <a:avLst/>
              </a:prstGeom>
              <a:ln>
                <a:solidFill>
                  <a:srgbClr val="FFC000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1" name="TextBox 93"/>
              <p:cNvSpPr txBox="1"/>
              <p:nvPr/>
            </p:nvSpPr>
            <p:spPr>
              <a:xfrm>
                <a:off x="704957" y="2178108"/>
                <a:ext cx="265998" cy="293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NA</a:t>
                </a:r>
              </a:p>
              <a:p>
                <a:pPr algn="ctr"/>
                <a:r>
                  <a:rPr lang="en-GB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0.3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TextBox 93"/>
              <p:cNvSpPr txBox="1"/>
              <p:nvPr/>
            </p:nvSpPr>
            <p:spPr>
              <a:xfrm>
                <a:off x="573542" y="2556380"/>
                <a:ext cx="517658" cy="180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0.45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TextBox 93"/>
              <p:cNvSpPr txBox="1"/>
              <p:nvPr/>
            </p:nvSpPr>
            <p:spPr>
              <a:xfrm>
                <a:off x="578200" y="2862950"/>
                <a:ext cx="517658" cy="180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0.8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TextBox 93"/>
              <p:cNvSpPr txBox="1"/>
              <p:nvPr/>
            </p:nvSpPr>
            <p:spPr>
              <a:xfrm>
                <a:off x="552317" y="3159885"/>
                <a:ext cx="569424" cy="180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0.9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45" name="Straight Connector 144"/>
              <p:cNvCxnSpPr/>
              <p:nvPr/>
            </p:nvCxnSpPr>
            <p:spPr>
              <a:xfrm>
                <a:off x="570758" y="3358046"/>
                <a:ext cx="53254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570758" y="3056051"/>
                <a:ext cx="53254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570758" y="2762820"/>
                <a:ext cx="53254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570758" y="2461982"/>
                <a:ext cx="53254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Rectangle 148"/>
              <p:cNvSpPr/>
              <p:nvPr/>
            </p:nvSpPr>
            <p:spPr>
              <a:xfrm>
                <a:off x="571853" y="3047278"/>
                <a:ext cx="530352" cy="66398"/>
              </a:xfrm>
              <a:prstGeom prst="rect">
                <a:avLst/>
              </a:prstGeom>
              <a:solidFill>
                <a:srgbClr val="B97640"/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571853" y="2453499"/>
                <a:ext cx="530352" cy="66398"/>
              </a:xfrm>
              <a:prstGeom prst="rect">
                <a:avLst/>
              </a:prstGeom>
              <a:solidFill>
                <a:srgbClr val="B97640"/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041270" y="5389013"/>
            <a:ext cx="2962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In the supporting information</a:t>
            </a:r>
            <a:endParaRPr lang="en-GB" dirty="0"/>
          </a:p>
        </p:txBody>
      </p:sp>
      <p:sp>
        <p:nvSpPr>
          <p:cNvPr id="165" name="TextBox 164"/>
          <p:cNvSpPr txBox="1"/>
          <p:nvPr/>
        </p:nvSpPr>
        <p:spPr>
          <a:xfrm>
            <a:off x="6425819" y="5147352"/>
            <a:ext cx="4553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Same samples but large-area images</a:t>
            </a:r>
          </a:p>
          <a:p>
            <a:pPr algn="ctr"/>
            <a:r>
              <a:rPr lang="en-GB" dirty="0" smtClean="0"/>
              <a:t> (taken by using lower magnification objective)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814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67</Words>
  <Application>Microsoft Office PowerPoint</Application>
  <PresentationFormat>Widescreen</PresentationFormat>
  <Paragraphs>29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Hyeon-Ho Jeong</dc:creator>
  <cp:lastModifiedBy>Jeremy Baumberg</cp:lastModifiedBy>
  <cp:revision>4</cp:revision>
  <dcterms:created xsi:type="dcterms:W3CDTF">2019-06-07T08:55:15Z</dcterms:created>
  <dcterms:modified xsi:type="dcterms:W3CDTF">2019-06-07T11:55:21Z</dcterms:modified>
</cp:coreProperties>
</file>