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6727A-05AF-4605-8D7C-44A40307D9DA}" type="datetimeFigureOut">
              <a:rPr lang="en-US" smtClean="0"/>
              <a:t>12/1/2009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415B-E031-4A8B-A9D1-A75AB9E06B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</a:t>
            </a:r>
            <a:r>
              <a:rPr lang="en-GB" dirty="0" err="1" smtClean="0"/>
              <a:t>Cubihole</a:t>
            </a:r>
            <a:r>
              <a:rPr lang="en-GB" dirty="0" smtClean="0"/>
              <a:t> </a:t>
            </a:r>
            <a:r>
              <a:rPr lang="en-GB" dirty="0" err="1" smtClean="0"/>
              <a:t>Powerpoint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Just a test to see whether PowerPoint is easily uploaded to site!</a:t>
            </a:r>
          </a:p>
          <a:p>
            <a:r>
              <a:rPr lang="en-GB" dirty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514351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cwe20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Cubihole Powerpoint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Cubihole Powerpoint</dc:title>
  <dc:creator>cwe20</dc:creator>
  <cp:lastModifiedBy>cwe20</cp:lastModifiedBy>
  <cp:revision>1</cp:revision>
  <dcterms:created xsi:type="dcterms:W3CDTF">2009-12-01T17:04:39Z</dcterms:created>
  <dcterms:modified xsi:type="dcterms:W3CDTF">2009-12-01T17:06:51Z</dcterms:modified>
</cp:coreProperties>
</file>